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7" r:id="rId5"/>
    <p:sldId id="259" r:id="rId6"/>
    <p:sldId id="262" r:id="rId7"/>
    <p:sldId id="263" r:id="rId8"/>
    <p:sldId id="260" r:id="rId9"/>
    <p:sldId id="264" r:id="rId10"/>
    <p:sldId id="265" r:id="rId11"/>
    <p:sldId id="266" r:id="rId12"/>
    <p:sldId id="261" r:id="rId1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00"/>
    <a:srgbClr val="FF9933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5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1" name="Oval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0" y="6248400"/>
            <a:ext cx="9144000" cy="609600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0" y="0"/>
            <a:ext cx="9144000" cy="1219200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6B6DAF8C-414F-451E-8AF8-7F31001157C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30257C-91D2-4D4E-AEF8-0E4C4329155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28600"/>
            <a:ext cx="2057400" cy="58975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28600"/>
            <a:ext cx="6019800" cy="58975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2A1AD57-484B-4E99-BAE7-632095D6AC0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517245-C433-49DC-BD52-C4912ADA0BF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DB298D-5430-4D06-A1CC-6B0ED9DE58B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E0A318-630A-4172-A324-019C9E4ADE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F5001BA-7636-4828-AB0B-91F6DAF64E0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488638-F535-49BD-B52D-0BBBC6676CB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2F35CF-67EC-4631-9EF8-06C743C3A6D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9B155DB-967A-41FF-A877-95340C6A839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6BB4340-E6B1-49B8-AD04-C0B6327D548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3" name="Oval 9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ellipse">
            <a:avLst/>
          </a:prstGeom>
          <a:noFill/>
          <a:ln w="9525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0" y="6248400"/>
            <a:ext cx="9144000" cy="609600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0"/>
            <a:ext cx="9144000" cy="1447800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28600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400800"/>
            <a:ext cx="2133600" cy="32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00800"/>
            <a:ext cx="2895600" cy="32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00800"/>
            <a:ext cx="2133600" cy="320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462BCD1D-E55B-41FF-9243-140704230E6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bg1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personality-and-aptitude-career-tests.com/iq-test-biases.html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prsg.education.wisc.edu/gifted/iq_testing.html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www.southernct.edu/organizations/hcr/2001/nonfiction/testbias.htm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04800" y="1371600"/>
            <a:ext cx="8534400" cy="1622425"/>
          </a:xfrm>
        </p:spPr>
        <p:txBody>
          <a:bodyPr/>
          <a:lstStyle/>
          <a:p>
            <a:r>
              <a:rPr lang="en-US" sz="4200" dirty="0" smtClean="0"/>
              <a:t>IQ Testing </a:t>
            </a:r>
            <a:br>
              <a:rPr lang="en-US" sz="4200" dirty="0" smtClean="0"/>
            </a:br>
            <a:r>
              <a:rPr lang="en-US" sz="4200" dirty="0" smtClean="0"/>
              <a:t>Web Quest Project </a:t>
            </a:r>
            <a:endParaRPr lang="en-US" sz="4200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14400" y="3657600"/>
            <a:ext cx="7467600" cy="1981200"/>
          </a:xfrm>
        </p:spPr>
        <p:txBody>
          <a:bodyPr/>
          <a:lstStyle/>
          <a:p>
            <a:r>
              <a:rPr lang="en-US" dirty="0" err="1" smtClean="0"/>
              <a:t>Sieta</a:t>
            </a:r>
            <a:r>
              <a:rPr lang="en-US" dirty="0" smtClean="0"/>
              <a:t> </a:t>
            </a:r>
            <a:r>
              <a:rPr lang="en-US" dirty="0" err="1" smtClean="0"/>
              <a:t>Achampong</a:t>
            </a:r>
            <a:r>
              <a:rPr lang="en-US" dirty="0" smtClean="0"/>
              <a:t>, Marisol Craig, Christy Gruver, Patty </a:t>
            </a:r>
            <a:r>
              <a:rPr lang="en-US" dirty="0" err="1" smtClean="0"/>
              <a:t>Hillery</a:t>
            </a:r>
            <a:r>
              <a:rPr lang="en-US" dirty="0" smtClean="0"/>
              <a:t>, Lori </a:t>
            </a:r>
            <a:r>
              <a:rPr lang="en-US" dirty="0" err="1" smtClean="0"/>
              <a:t>Stollar</a:t>
            </a:r>
            <a:r>
              <a:rPr lang="en-US" dirty="0" smtClean="0"/>
              <a:t> </a:t>
            </a:r>
          </a:p>
          <a:p>
            <a:endParaRPr lang="en-US" sz="1800" dirty="0" smtClean="0"/>
          </a:p>
          <a:p>
            <a:r>
              <a:rPr lang="en-US" dirty="0" smtClean="0"/>
              <a:t>Summer 2010</a:t>
            </a:r>
          </a:p>
          <a:p>
            <a:r>
              <a:rPr lang="en-US" dirty="0" smtClean="0"/>
              <a:t>Dr. </a:t>
            </a:r>
            <a:r>
              <a:rPr lang="en-US" dirty="0" err="1" smtClean="0"/>
              <a:t>McNiff</a:t>
            </a:r>
            <a:r>
              <a:rPr lang="en-US" dirty="0" smtClean="0"/>
              <a:t> – ED 503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Challenges of IQ Testing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IQ Test Biases VS IQ Test Fairness</a:t>
            </a:r>
            <a:endParaRPr lang="en-US" dirty="0" smtClean="0"/>
          </a:p>
          <a:p>
            <a:r>
              <a:rPr lang="en-US" dirty="0" smtClean="0">
                <a:hlinkClick r:id="rId2"/>
              </a:rPr>
              <a:t>http</a:t>
            </a:r>
            <a:r>
              <a:rPr lang="en-US" dirty="0" smtClean="0">
                <a:hlinkClick r:id="rId2"/>
              </a:rPr>
              <a:t>://</a:t>
            </a:r>
            <a:r>
              <a:rPr lang="en-US" dirty="0" smtClean="0">
                <a:hlinkClick r:id="rId2"/>
              </a:rPr>
              <a:t>www.personality-and-aptitude-career-tests.com/iq-test-biases.html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IQ Testing?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IQ testing? What does it look like? How is it administered? What does it measure exactly and based on what?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Commonly Used IQ Tests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76400"/>
            <a:ext cx="8382000" cy="4449763"/>
          </a:xfrm>
        </p:spPr>
        <p:txBody>
          <a:bodyPr/>
          <a:lstStyle/>
          <a:p>
            <a:r>
              <a:rPr lang="en-US" dirty="0" smtClean="0"/>
              <a:t>Kaufman Assessment Batter for Children-2</a:t>
            </a:r>
          </a:p>
          <a:p>
            <a:r>
              <a:rPr lang="en-US" dirty="0" smtClean="0"/>
              <a:t>Otis-Lennon School Ability Test-8</a:t>
            </a:r>
          </a:p>
          <a:p>
            <a:r>
              <a:rPr lang="en-US" dirty="0" smtClean="0"/>
              <a:t>Peabody Picture Vocabulary Test-IV</a:t>
            </a:r>
          </a:p>
          <a:p>
            <a:r>
              <a:rPr lang="en-US" dirty="0" smtClean="0"/>
              <a:t>Stanford-</a:t>
            </a:r>
            <a:r>
              <a:rPr lang="en-US" dirty="0" err="1" smtClean="0"/>
              <a:t>Binet</a:t>
            </a:r>
            <a:r>
              <a:rPr lang="en-US" dirty="0" smtClean="0"/>
              <a:t> Intelligence Scale-5</a:t>
            </a:r>
          </a:p>
          <a:p>
            <a:r>
              <a:rPr lang="en-US" dirty="0" smtClean="0"/>
              <a:t>Wechsler Intelligence Scale for Children-IV</a:t>
            </a:r>
          </a:p>
          <a:p>
            <a:r>
              <a:rPr lang="en-US" dirty="0" smtClean="0"/>
              <a:t>Woodcock-Johnson III Tests of Cognitive Ability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Benefits of IQ Testing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i="1" dirty="0" smtClean="0"/>
              <a:t>I.Q. </a:t>
            </a:r>
            <a:r>
              <a:rPr lang="en-US" b="1" i="1" smtClean="0"/>
              <a:t>Testing</a:t>
            </a:r>
            <a:endParaRPr lang="en-US" dirty="0" smtClean="0">
              <a:hlinkClick r:id="rId2"/>
            </a:endParaRPr>
          </a:p>
          <a:p>
            <a:r>
              <a:rPr lang="en-US" dirty="0" smtClean="0">
                <a:hlinkClick r:id="rId2"/>
              </a:rPr>
              <a:t>http</a:t>
            </a:r>
            <a:r>
              <a:rPr lang="en-US" dirty="0" smtClean="0">
                <a:hlinkClick r:id="rId2"/>
              </a:rPr>
              <a:t>://</a:t>
            </a:r>
            <a:r>
              <a:rPr lang="en-US" dirty="0" smtClean="0">
                <a:hlinkClick r:id="rId2"/>
              </a:rPr>
              <a:t>prsg.education.wisc.edu/gifted/iq_testing.html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Benefits of IQ Testing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Benefits of IQ Testing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Challenges of IQ Testing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i="1" dirty="0" smtClean="0"/>
              <a:t>The Unconscious Bias of Intelligence Tests</a:t>
            </a:r>
            <a:endParaRPr lang="en-US" i="1" dirty="0" smtClean="0"/>
          </a:p>
          <a:p>
            <a:r>
              <a:rPr lang="en-US" dirty="0" smtClean="0">
                <a:hlinkClick r:id="rId2"/>
              </a:rPr>
              <a:t>http</a:t>
            </a:r>
            <a:r>
              <a:rPr lang="en-US" dirty="0" smtClean="0">
                <a:hlinkClick r:id="rId2"/>
              </a:rPr>
              <a:t>://</a:t>
            </a:r>
            <a:r>
              <a:rPr lang="en-US" dirty="0" smtClean="0">
                <a:hlinkClick r:id="rId2"/>
              </a:rPr>
              <a:t>www.southernct.edu/organizations/hcr/2001/nonfiction/testbias.htm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Challenges of IQ Testing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resentation3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Office Them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Presentation3</Template>
  <TotalTime>32</TotalTime>
  <Words>137</Words>
  <Application>Microsoft Office PowerPoint</Application>
  <PresentationFormat>On-screen Show (4:3)</PresentationFormat>
  <Paragraphs>28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Presentation3</vt:lpstr>
      <vt:lpstr>IQ Testing  Web Quest Project </vt:lpstr>
      <vt:lpstr>Introduction</vt:lpstr>
      <vt:lpstr>What is IQ Testing?</vt:lpstr>
      <vt:lpstr>Commonly Used IQ Tests</vt:lpstr>
      <vt:lpstr>Benefits of IQ Testing</vt:lpstr>
      <vt:lpstr>Benefits of IQ Testing</vt:lpstr>
      <vt:lpstr>Benefits of IQ Testing</vt:lpstr>
      <vt:lpstr>Challenges of IQ Testing</vt:lpstr>
      <vt:lpstr>Challenges of IQ Testing</vt:lpstr>
      <vt:lpstr>Challenges of IQ Testing</vt:lpstr>
      <vt:lpstr>Slide 11</vt:lpstr>
      <vt:lpstr>Conclusions</vt:lpstr>
    </vt:vector>
  </TitlesOfParts>
  <Company>CVSD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Published Test Instrument Critique WIAT</dc:title>
  <dc:creator>Andrew</dc:creator>
  <cp:lastModifiedBy>Andrew</cp:lastModifiedBy>
  <cp:revision>11</cp:revision>
  <dcterms:created xsi:type="dcterms:W3CDTF">2010-05-23T17:52:31Z</dcterms:created>
  <dcterms:modified xsi:type="dcterms:W3CDTF">2010-05-29T21:54:28Z</dcterms:modified>
</cp:coreProperties>
</file>

<file path=docProps/thumbnail.jpeg>
</file>